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021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Mood Tasker – A Mood-Based Productivity Web App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69124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👩‍💻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Name: Krisha Keraliya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128968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🎓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Semester: B.Tech IT – 5th Sem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788813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🏫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College: [Your College Name]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448657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📅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Academic Year: 2024–25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6126361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A4B35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2622" y="6268998"/>
            <a:ext cx="11299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kk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1340287" y="6108502"/>
            <a:ext cx="232517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krisha keraliya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25685"/>
            <a:ext cx="72941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 to Mood Tasker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88675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Mood Tasker is a web-based productivity app designed to help users organize tasks based on their current emotional state. It encourages personalized focus, structured planning, and mindful breaks — all aligned with how the user feels. We believe productivity should adapt to you, not the other way around.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40045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Addressing the Productivity Paradox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🔸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Most productivity tools ignore a user’s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mental state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290882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🔸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Stress, burnout, or demotivation affects task execution.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2831663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🔸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There's a lack of tools that adapt to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mood-driven productivity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6663" y="3372445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👉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more human-centered, adaptive task manager is needed.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0313" y="591503"/>
            <a:ext cx="8221385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Mood Tasker: The Adaptive Solution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4410313" y="1546503"/>
            <a:ext cx="946737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Mood Tasker adapts to how you feel, ensuring your tasks align with your emotional state for optimal performance and well-being. This personalized approach fosters sustainable productivity.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13" y="2476381"/>
            <a:ext cx="1075253" cy="12903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00593" y="2691408"/>
            <a:ext cx="25301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Mood Selection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5700593" y="3136583"/>
            <a:ext cx="817709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from states like Relaxed, Stressed, Happy, or Okay.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13" y="3766780"/>
            <a:ext cx="1075253" cy="12903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00593" y="3981807"/>
            <a:ext cx="25301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Tailored Tasks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5700593" y="4426982"/>
            <a:ext cx="817709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 suggests tasks and adjusts settings accordingly.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313" y="5057180"/>
            <a:ext cx="1075253" cy="12903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700593" y="5272207"/>
            <a:ext cx="25301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Personalized Breaks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5700593" y="5717381"/>
            <a:ext cx="817709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 mood-appropriate break routines and timers.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13" y="6347579"/>
            <a:ext cx="1075253" cy="12903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700593" y="6562606"/>
            <a:ext cx="25301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Progress Tracking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5700593" y="7007781"/>
            <a:ext cx="817709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Monitors your productivity and provides revision reminders.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511" y="515779"/>
            <a:ext cx="4413885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Robust Tech Stack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6511" y="1517571"/>
            <a:ext cx="642985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foundation is built on modern and efficient technologies, ensuring a fast, responsive, and scalable application: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6511" y="2328863"/>
            <a:ext cx="6429851" cy="1153835"/>
          </a:xfrm>
          <a:prstGeom prst="roundRect">
            <a:avLst>
              <a:gd name="adj" fmla="val 68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51654" y="2524006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ReactJS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51654" y="2987397"/>
            <a:ext cx="60395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Component-based frontend for dynamic UIs.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6511" y="3670221"/>
            <a:ext cx="6429851" cy="1153835"/>
          </a:xfrm>
          <a:prstGeom prst="roundRect">
            <a:avLst>
              <a:gd name="adj" fmla="val 68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51654" y="3865364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Tailwind CSS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51654" y="4328755"/>
            <a:ext cx="60395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Utility-first styling for a beautiful, responsive design.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56511" y="5011579"/>
            <a:ext cx="6429851" cy="1153835"/>
          </a:xfrm>
          <a:prstGeom prst="roundRect">
            <a:avLst>
              <a:gd name="adj" fmla="val 68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51654" y="5206722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Vite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851654" y="5670113"/>
            <a:ext cx="60395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fast development environment for rapid iteration.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56511" y="6352937"/>
            <a:ext cx="6429851" cy="1153835"/>
          </a:xfrm>
          <a:prstGeom prst="roundRect">
            <a:avLst>
              <a:gd name="adj" fmla="val 68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51654" y="6548080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LocalStorage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51654" y="7011472"/>
            <a:ext cx="60395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Ensures task persistence without a dedicated backend.</a:t>
            </a:r>
            <a:endParaRPr lang="en-US" sz="14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1658" y="1559719"/>
            <a:ext cx="6429851" cy="64298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Intuitive System 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30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Mood Tasker guides users through a seamless workflow, from mood selection to task completion and long-term planning.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992630" y="28342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1. Select Mood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329821"/>
            <a:ext cx="397109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chooses their current emotional state.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05" y="3318153"/>
            <a:ext cx="358140" cy="4476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21585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 Enter Main Task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821585" y="3521273"/>
            <a:ext cx="397109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the primary task for the session.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995" y="3590925"/>
            <a:ext cx="358140" cy="4476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61019" y="4592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3. Take Breaks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61019" y="5088493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Optional mood-based breaks with timers.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421" y="5081230"/>
            <a:ext cx="358140" cy="4476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1585" y="63516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4. Save Status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21585" y="6847165"/>
            <a:ext cx="397109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Task completion status is recorded.</a:t>
            </a:r>
            <a:endParaRPr lang="en-US" sz="18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436" y="6298644"/>
            <a:ext cx="358140" cy="44767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992630" y="63516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5. Weekly Planner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837724" y="6847165"/>
            <a:ext cx="397109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Organize tasks for the entire week.</a:t>
            </a:r>
            <a:endParaRPr lang="en-US" sz="18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8146" y="6025872"/>
            <a:ext cx="358140" cy="447675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606391" y="4592955"/>
            <a:ext cx="29629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6. Summary &amp; Revision</a:t>
            </a:r>
            <a:endParaRPr lang="en-US" sz="2200" dirty="0"/>
          </a:p>
        </p:txBody>
      </p:sp>
      <p:sp>
        <p:nvSpPr>
          <p:cNvPr id="25" name="Text 13"/>
          <p:cNvSpPr/>
          <p:nvPr/>
        </p:nvSpPr>
        <p:spPr>
          <a:xfrm>
            <a:off x="837724" y="5088493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Review progress and get spaced repetition reminders.</a:t>
            </a:r>
            <a:endParaRPr lang="en-US" sz="1850" dirty="0"/>
          </a:p>
        </p:txBody>
      </p:sp>
      <p:pic>
        <p:nvPicPr>
          <p:cNvPr id="2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2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2720" y="4535567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10810994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Highlight: Mood Selection + Task Input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🧠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Based on selected mood: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290882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user enters their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 task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271260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Mood is saved with the task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13432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Colors, layout, and reminders adjust accordingly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3675102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adaptive interface ensures that the app always aligns with your mental state, optimizing your focus.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55226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Highlight: Break Page with Timer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🌿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Take mood-based breaks to refresh your mind: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290882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Suggestions like breathing exercises, listening to music, or light stretching.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058716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Integrated 5 or 10-minute timers for structured breaks.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6663" y="3480435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Auto-redirect back to the task page after the break, maintaining flow.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6663" y="4367332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mindful pauses enhance mental well-being and sustained productivity.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2025-06-30T08:48:40Z</dcterms:created>
  <dcterms:modified xsi:type="dcterms:W3CDTF">2025-06-30T08:48:40Z</dcterms:modified>
</cp:coreProperties>
</file>